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595"/>
  </p:normalViewPr>
  <p:slideViewPr>
    <p:cSldViewPr snapToGrid="0" snapToObjects="1">
      <p:cViewPr varScale="1">
        <p:scale>
          <a:sx n="85" d="100"/>
          <a:sy n="85" d="100"/>
        </p:scale>
        <p:origin x="19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289561" y="354523"/>
            <a:ext cx="6377939" cy="14852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1ACED"/>
              </a:buClr>
              <a:buSzPct val="100000"/>
              <a:buFont typeface="Arial"/>
              <a:buNone/>
              <a:defRPr sz="4400" b="1" i="0" u="none" strike="noStrike" cap="none">
                <a:solidFill>
                  <a:srgbClr val="01ACE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289561" y="150040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52916" y="354522"/>
            <a:ext cx="2473824" cy="7224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/>
          <p:nvPr/>
        </p:nvSpPr>
        <p:spPr>
          <a:xfrm>
            <a:off x="0" y="6274800"/>
            <a:ext cx="12192000" cy="598589"/>
          </a:xfrm>
          <a:prstGeom prst="rect">
            <a:avLst/>
          </a:prstGeom>
          <a:solidFill>
            <a:srgbClr val="F05624"/>
          </a:solidFill>
          <a:ln>
            <a:noFill/>
          </a:ln>
        </p:spPr>
        <p:txBody>
          <a:bodyPr wrap="square" lIns="216000" tIns="144000" rIns="324000" bIns="144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#binsorted</a:t>
            </a:r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8858" y="557183"/>
            <a:ext cx="2079609" cy="317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37016" y="1268922"/>
            <a:ext cx="2473824" cy="722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/>
          <p:nvPr/>
        </p:nvSpPr>
        <p:spPr>
          <a:xfrm>
            <a:off x="0" y="6274800"/>
            <a:ext cx="12192000" cy="598589"/>
          </a:xfrm>
          <a:prstGeom prst="rect">
            <a:avLst/>
          </a:prstGeom>
          <a:solidFill>
            <a:srgbClr val="F05624"/>
          </a:solidFill>
          <a:ln>
            <a:noFill/>
          </a:ln>
        </p:spPr>
        <p:txBody>
          <a:bodyPr wrap="square" lIns="216000" tIns="144000" rIns="324000" bIns="144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#binsorted</a:t>
            </a:r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2981" y="531783"/>
            <a:ext cx="2079609" cy="317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6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xWJosYJGkutOWJJR2M3YVFva1k/view" TargetMode="External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094464" cy="6851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Screen Shot 2017-10-25 at 16.11.4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2900" y="6000725"/>
            <a:ext cx="1958275" cy="72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 descr="Screen Shot 2017-10-25 at 16.11.5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225" y="6083475"/>
            <a:ext cx="1059986" cy="64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Screen Shot 2017-10-25 at 16.12.01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43500" y="6083475"/>
            <a:ext cx="1578225" cy="64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89561" y="354523"/>
            <a:ext cx="6992588" cy="148529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rgbClr val="01ACED"/>
              </a:buClr>
              <a:buSzPct val="100000"/>
              <a:buFont typeface="Arial"/>
              <a:buNone/>
            </a:pPr>
            <a:r>
              <a:rPr lang="en" sz="4400" b="1" i="0" u="none" strike="noStrike" cap="none">
                <a:solidFill>
                  <a:srgbClr val="01ACED"/>
                </a:solidFill>
                <a:latin typeface="Arial"/>
                <a:ea typeface="Arial"/>
                <a:cs typeface="Arial"/>
                <a:sym typeface="Arial"/>
              </a:rPr>
              <a:t>What goes in your recycling bin?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289560" y="1839836"/>
            <a:ext cx="112452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39306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5C647"/>
              </a:buClr>
              <a:buSzPct val="107916"/>
              <a:buFont typeface="Arial"/>
              <a:buNone/>
            </a:pPr>
            <a:r>
              <a:rPr lang="en" sz="2400" b="1" i="0" u="none" strike="noStrike" cap="none">
                <a:solidFill>
                  <a:srgbClr val="75C647"/>
                </a:solidFill>
                <a:latin typeface="Arial"/>
                <a:ea typeface="Arial"/>
                <a:cs typeface="Arial"/>
                <a:sym typeface="Arial"/>
              </a:rPr>
              <a:t>Aluminium Cans:</a:t>
            </a:r>
            <a:br>
              <a:rPr lang="en" sz="2400" b="1" i="0" u="none" strike="noStrike" cap="none">
                <a:solidFill>
                  <a:srgbClr val="75C64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Drinks cans, Soda Cans, Beer Cans</a:t>
            </a:r>
          </a:p>
          <a:p>
            <a:pPr marL="228600" marR="0" lvl="0" indent="-39306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916"/>
              <a:buFont typeface="Arial"/>
              <a:buNone/>
            </a:pPr>
            <a:endParaRPr sz="2400" b="0" i="0" u="none" strike="noStrike" cap="none">
              <a:solidFill>
                <a:srgbClr val="75C6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39306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5C647"/>
              </a:buClr>
              <a:buSzPct val="107916"/>
              <a:buFont typeface="Arial"/>
              <a:buNone/>
            </a:pPr>
            <a:r>
              <a:rPr lang="en" sz="2400" b="1" i="0" u="none" strike="noStrike" cap="none">
                <a:solidFill>
                  <a:srgbClr val="75C647"/>
                </a:solidFill>
                <a:latin typeface="Arial"/>
                <a:ea typeface="Arial"/>
                <a:cs typeface="Arial"/>
                <a:sym typeface="Arial"/>
              </a:rPr>
              <a:t>Steel Cans:</a:t>
            </a:r>
            <a:br>
              <a:rPr lang="en" sz="2400" b="1" i="0" u="none" strike="noStrike" cap="none">
                <a:solidFill>
                  <a:srgbClr val="75C64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Pet food Cans, Food Cans, Biscuit Tins, Soup tins</a:t>
            </a:r>
          </a:p>
          <a:p>
            <a:pPr marL="228600" marR="0" lvl="0" indent="-39306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7916"/>
              <a:buFont typeface="Arial"/>
              <a:buNone/>
            </a:pPr>
            <a:endParaRPr sz="2400" b="0" i="0" u="none" strike="noStrike" cap="none">
              <a:solidFill>
                <a:srgbClr val="75C64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393065" algn="l" rtl="0">
              <a:lnSpc>
                <a:spcPct val="80000"/>
              </a:lnSpc>
              <a:spcBef>
                <a:spcPts val="0"/>
              </a:spcBef>
              <a:buClr>
                <a:srgbClr val="75C647"/>
              </a:buClr>
              <a:buSzPct val="107916"/>
              <a:buFont typeface="Arial"/>
              <a:buNone/>
            </a:pPr>
            <a:r>
              <a:rPr lang="en" sz="2400" b="1" i="0" u="none" strike="noStrike" cap="none">
                <a:solidFill>
                  <a:srgbClr val="75C647"/>
                </a:solidFill>
                <a:latin typeface="Arial"/>
                <a:ea typeface="Arial"/>
                <a:cs typeface="Arial"/>
                <a:sym typeface="Arial"/>
              </a:rPr>
              <a:t>Paper:</a:t>
            </a:r>
            <a:br>
              <a:rPr lang="en" sz="2400" b="1" i="0" u="none" strike="noStrike" cap="none">
                <a:solidFill>
                  <a:srgbClr val="75C64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Newspapers, Magazines, Junk Mail, Envelopes, Paper, Phonebooks, Catalogues, Tissue box, Sugar bags, Calendars, Diaries, Letters, Computer paper, Used Beverage &amp; Juice Cartons, Milk Cartons, Egg Boxes, Holiday Brochures, Potato Bags Cardboard: Food Boxes, Cereal Boxes, Kitchen roll tubes, Parcel Boxes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289561" y="354523"/>
            <a:ext cx="6377939" cy="148529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rgbClr val="01ACED"/>
              </a:buClr>
              <a:buSzPct val="100000"/>
              <a:buFont typeface="Arial"/>
              <a:buNone/>
            </a:pPr>
            <a:r>
              <a:rPr lang="en" sz="4400" b="1" i="0" u="none" strike="noStrike" cap="none">
                <a:solidFill>
                  <a:srgbClr val="01ACED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" sz="4400" b="1" i="1" u="none" strike="noStrike" cap="none">
                <a:solidFill>
                  <a:srgbClr val="01ACED"/>
                </a:solidFill>
                <a:latin typeface="Arial"/>
                <a:ea typeface="Arial"/>
                <a:cs typeface="Arial"/>
                <a:sym typeface="Arial"/>
              </a:rPr>
              <a:t>plastic</a:t>
            </a:r>
            <a:r>
              <a:rPr lang="en" sz="4400" b="1" i="0" u="none" strike="noStrike" cap="none">
                <a:solidFill>
                  <a:srgbClr val="01ACED"/>
                </a:solidFill>
                <a:latin typeface="Arial"/>
                <a:ea typeface="Arial"/>
                <a:cs typeface="Arial"/>
                <a:sym typeface="Arial"/>
              </a:rPr>
              <a:t> goes in your recycling bin?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2311399" y="1839817"/>
            <a:ext cx="8613139" cy="4345083"/>
          </a:xfrm>
          <a:prstGeom prst="rect">
            <a:avLst/>
          </a:prstGeom>
          <a:noFill/>
          <a:ln>
            <a:noFill/>
          </a:ln>
        </p:spPr>
        <p:txBody>
          <a:bodyPr wrap="square" lIns="108000" tIns="45700" rIns="91425" bIns="45700" anchor="t" anchorCtr="0">
            <a:noAutofit/>
          </a:bodyPr>
          <a:lstStyle/>
          <a:p>
            <a:pPr marL="228600" marR="0" lvl="0" indent="-39306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5C647"/>
              </a:buClr>
              <a:buSzPct val="107916"/>
              <a:buFont typeface="Arial"/>
              <a:buNone/>
            </a:pPr>
            <a:r>
              <a:rPr lang="en" sz="2400" b="1" i="0" u="none" strike="noStrike" cap="none">
                <a:solidFill>
                  <a:srgbClr val="75C647"/>
                </a:solidFill>
                <a:latin typeface="Arial"/>
                <a:ea typeface="Arial"/>
                <a:cs typeface="Arial"/>
                <a:sym typeface="Arial"/>
              </a:rPr>
              <a:t>PET1</a:t>
            </a:r>
            <a:br>
              <a:rPr lang="en" sz="2400" b="1" i="0" u="none" strike="noStrike" cap="none">
                <a:solidFill>
                  <a:srgbClr val="75C64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Mineral Bottles, Water Bottles, Mouthwash bottles, Salad Dressing Plastic Bottles </a:t>
            </a:r>
            <a:br>
              <a:rPr lang="en" sz="2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sz="2400" b="0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39306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5C647"/>
              </a:buClr>
              <a:buSzPct val="107916"/>
              <a:buFont typeface="Arial"/>
              <a:buNone/>
            </a:pPr>
            <a:r>
              <a:rPr lang="en" sz="2400" b="1" i="0" u="none" strike="noStrike" cap="none">
                <a:solidFill>
                  <a:srgbClr val="75C647"/>
                </a:solidFill>
                <a:latin typeface="Arial"/>
                <a:ea typeface="Arial"/>
                <a:cs typeface="Arial"/>
                <a:sym typeface="Arial"/>
              </a:rPr>
              <a:t>HDPE2</a:t>
            </a:r>
            <a:br>
              <a:rPr lang="en" sz="2400" b="1" i="0" u="none" strike="noStrike" cap="none">
                <a:solidFill>
                  <a:srgbClr val="75C64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Milk Bottles, Juice Bottles, Cosmetic bottles, Shampoo bottles, Household Cleaning Bottles, Laundry Detergent Bottles, Window Cleaning Bottles, Bathroom Bottles </a:t>
            </a:r>
            <a:br>
              <a:rPr lang="en" sz="2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" sz="2400" b="0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39306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5C647"/>
              </a:buClr>
              <a:buSzPct val="107916"/>
              <a:buFont typeface="Arial"/>
              <a:buNone/>
            </a:pPr>
            <a:r>
              <a:rPr lang="en" sz="2400" b="1" i="0" u="none" strike="noStrike" cap="none">
                <a:solidFill>
                  <a:srgbClr val="75C647"/>
                </a:solidFill>
                <a:latin typeface="Arial"/>
                <a:ea typeface="Arial"/>
                <a:cs typeface="Arial"/>
                <a:sym typeface="Arial"/>
              </a:rPr>
              <a:t>Plastic Pots, Trays &amp; Tubs</a:t>
            </a:r>
            <a:br>
              <a:rPr lang="en" sz="2400" b="1" i="0" u="none" strike="noStrike" cap="none">
                <a:solidFill>
                  <a:srgbClr val="75C64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Yoghurt Pots, Margarine Tubs, Rigid Food Trays, Liquid Soap Containers, Fruit Trays/cartons</a:t>
            </a:r>
          </a:p>
          <a:p>
            <a:pPr marL="228600" marR="0" lvl="0" indent="-393065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9615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89560" y="1712816"/>
            <a:ext cx="202183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rgbClr val="FF6542"/>
              </a:buClr>
              <a:buSzPct val="100000"/>
              <a:buFont typeface="Arial"/>
              <a:buNone/>
            </a:pPr>
            <a:r>
              <a:rPr lang="en" sz="3600" b="1" i="0" u="none" strike="noStrike" cap="none">
                <a:solidFill>
                  <a:srgbClr val="FF6542"/>
                </a:solidFill>
                <a:latin typeface="Arial"/>
                <a:ea typeface="Arial"/>
                <a:cs typeface="Arial"/>
                <a:sym typeface="Arial"/>
              </a:rPr>
              <a:t>Plastic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094464" cy="6851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7329" y="4491388"/>
            <a:ext cx="2134953" cy="213495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3848100" y="605796"/>
            <a:ext cx="543116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Eliminate any confusion </a:t>
            </a: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 you recycle better</a:t>
            </a:r>
          </a:p>
          <a:p>
            <a:pPr marL="457200" marR="0" lvl="0" indent="-3810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Reduce contaminated bins &amp; make it easy!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9000777" y="3429000"/>
            <a:ext cx="2848324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ctr" rtl="0">
              <a:spcBef>
                <a:spcPts val="0"/>
              </a:spcBef>
              <a:buClr>
                <a:srgbClr val="674EA7"/>
              </a:buClr>
              <a:buSzPct val="100000"/>
              <a:buFont typeface="Arial"/>
              <a:buNone/>
            </a:pPr>
            <a:r>
              <a:rPr lang="en" sz="2400" b="1" i="0" u="none" strike="noStrike" cap="non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Is it clean?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 i="0" u="none" strike="noStrike" cap="non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 Empty &amp; Loose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094464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 title="MRF.mp4">
            <a:hlinkClick r:id="rId3"/>
          </p:cNvPr>
          <p:cNvSpPr/>
          <p:nvPr/>
        </p:nvSpPr>
        <p:spPr>
          <a:xfrm>
            <a:off x="-1" y="-1"/>
            <a:ext cx="8387497" cy="629063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8747393" y="2579930"/>
            <a:ext cx="2845474" cy="35895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ACED"/>
              </a:buClr>
              <a:buSzPct val="100000"/>
              <a:buFont typeface="Arial"/>
              <a:buNone/>
            </a:pPr>
            <a:r>
              <a:rPr lang="en" sz="4400" b="1" i="0" u="none" strike="noStrike" cap="none">
                <a:solidFill>
                  <a:srgbClr val="01ACED"/>
                </a:solidFill>
                <a:latin typeface="Arial"/>
                <a:ea typeface="Arial"/>
                <a:cs typeface="Arial"/>
                <a:sym typeface="Arial"/>
              </a:rPr>
              <a:t>MRF</a:t>
            </a:r>
          </a:p>
          <a:p>
            <a:pPr marL="0" marR="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ct val="100000"/>
              <a:buFont typeface="Arial"/>
              <a:buNone/>
            </a:pPr>
            <a:r>
              <a:rPr lang="en" sz="3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</a:p>
          <a:p>
            <a:pPr marL="0" marR="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ct val="100000"/>
              <a:buFont typeface="Arial"/>
              <a:buNone/>
            </a:pPr>
            <a:r>
              <a:rPr lang="en" sz="3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Recovery</a:t>
            </a:r>
          </a:p>
          <a:p>
            <a:pPr marL="0" marR="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ct val="100000"/>
              <a:buFont typeface="Arial"/>
              <a:buNone/>
            </a:pPr>
            <a:r>
              <a:rPr lang="en" sz="32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Facility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094464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Macintosh PowerPoint</Application>
  <PresentationFormat>Widescreen</PresentationFormat>
  <Paragraphs>20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PowerPoint Presentation</vt:lpstr>
      <vt:lpstr>What goes in your recycling bin?</vt:lpstr>
      <vt:lpstr>What plastic goes in your recycling bin?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Keelin Tobin</cp:lastModifiedBy>
  <cp:revision>1</cp:revision>
  <dcterms:modified xsi:type="dcterms:W3CDTF">2017-11-01T09:28:26Z</dcterms:modified>
</cp:coreProperties>
</file>