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92" r:id="rId2"/>
    <p:sldId id="287" r:id="rId3"/>
    <p:sldId id="290" r:id="rId4"/>
    <p:sldId id="291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16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A695-9FBA-425E-BECF-B4C77D4C908E}" type="datetimeFigureOut">
              <a:rPr lang="en-US" smtClean="0"/>
              <a:pPr/>
              <a:t>10/25/2017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13517-6785-404A-A270-E7412DE0002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7CC9-0D1E-4B29-8C53-978C0C159786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95D3-1B49-493B-891E-2DB52002EB77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25E8-B8C0-468A-B476-478E908ECA2A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9B7-9C7C-43CA-8556-CAE4E2811D68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784-3CDA-4021-9F8D-FA634EE22C84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4984-1291-4164-B784-20A661EA0A54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DEBD-A177-463D-A35D-F969971C1A36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A554-BAC0-43C7-8449-2A7274FF89D5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3DD-2016-4629-A03A-10C240E88953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CF49-E686-40AF-878C-617CCD5E6E43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6ECB-A796-44E4-AC76-F495C8FEA51F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3DF4-EE61-4BE0-971E-71A6BC25A0A1}" type="datetime1">
              <a:rPr lang="en-US" smtClean="0"/>
              <a:pPr/>
              <a:t>10/25/2017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C394-3B91-4F28-9E93-082C5A38D79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vedandretro.i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info@revivedandretro.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www.revivedandretro.ie</a:t>
            </a: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2"/>
            <a:ext cx="6858003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85720" y="3500438"/>
            <a:ext cx="5572164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3600" i="1" dirty="0" smtClean="0"/>
              <a:t>Bespoke Upcycling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IE" sz="3600" i="1" dirty="0" smtClean="0"/>
              <a:t>   Sales &amp; Commissions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E" sz="3600" i="1" dirty="0" smtClean="0"/>
              <a:t>Training &amp; Workshops</a:t>
            </a:r>
            <a:endParaRPr kumimoji="0" lang="en-IE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www.revivedandretro.ie</a:t>
            </a:r>
            <a:endParaRPr kumimoji="0" lang="en-I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928670"/>
            <a:ext cx="4714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i="1" dirty="0" smtClean="0"/>
              <a:t>Dave </a:t>
            </a:r>
            <a:r>
              <a:rPr lang="en-IE" sz="3200" i="1" dirty="0" err="1" smtClean="0"/>
              <a:t>Corboy</a:t>
            </a:r>
            <a:r>
              <a:rPr lang="en-IE" sz="3200" i="1" dirty="0" smtClean="0"/>
              <a:t>   </a:t>
            </a:r>
          </a:p>
          <a:p>
            <a:pPr algn="ctr"/>
            <a:r>
              <a:rPr lang="en-IE" sz="3200" dirty="0" smtClean="0"/>
              <a:t> </a:t>
            </a:r>
            <a:r>
              <a:rPr lang="en-IE" sz="3200" i="1" dirty="0" smtClean="0"/>
              <a:t>087 0546224</a:t>
            </a:r>
          </a:p>
          <a:p>
            <a:pPr algn="ctr"/>
            <a:r>
              <a:rPr lang="en-IE" sz="2800" dirty="0" smtClean="0">
                <a:hlinkClick r:id="rId4"/>
              </a:rPr>
              <a:t>info@revivedandretro.ie</a:t>
            </a:r>
            <a:endParaRPr lang="en-IE" sz="2800" dirty="0"/>
          </a:p>
        </p:txBody>
      </p:sp>
      <p:pic>
        <p:nvPicPr>
          <p:cNvPr id="9" name="Picture 8" descr="IMG_20160405_141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500306"/>
            <a:ext cx="2571750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5929322" y="571501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Towel rail made from re-purposed chair</a:t>
            </a:r>
            <a:endParaRPr lang="en-I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714356"/>
            <a:ext cx="3946538" cy="24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pic>
        <p:nvPicPr>
          <p:cNvPr id="3" name="Picture 2" descr="yng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814594" cy="543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pic>
        <p:nvPicPr>
          <p:cNvPr id="3" name="Picture 2" descr="IMG_6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5742655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pic>
        <p:nvPicPr>
          <p:cNvPr id="3" name="Picture 2" descr="b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66"/>
            <a:ext cx="5809893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www.revivedandretro.ie</a:t>
            </a:r>
            <a:endParaRPr lang="en-IE"/>
          </a:p>
        </p:txBody>
      </p:sp>
      <p:pic>
        <p:nvPicPr>
          <p:cNvPr id="3" name="Picture 2" descr="RES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823912"/>
            <a:ext cx="7934325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28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</dc:title>
  <dc:creator>Lenovo</dc:creator>
  <cp:lastModifiedBy>Lenovo</cp:lastModifiedBy>
  <cp:revision>66</cp:revision>
  <dcterms:created xsi:type="dcterms:W3CDTF">2016-04-16T06:26:15Z</dcterms:created>
  <dcterms:modified xsi:type="dcterms:W3CDTF">2017-10-25T18:31:42Z</dcterms:modified>
</cp:coreProperties>
</file>